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7"/>
  </p:handoutMasterIdLst>
  <p:sldIdLst>
    <p:sldId id="257" r:id="rId3"/>
    <p:sldId id="256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226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A89C1-6242-458B-A2E4-E92D697B1DE6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8EB7D-3AE7-43F8-AAFA-075BE53384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9B7AC58-021A-4A31-87F0-382C9D4A5503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7DB597E-BE0F-47AF-8673-99CD9C99D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КЛЮЧ К ИГРЕ «ДРЕВНЯЯ ГРЕЦИЯ»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                     Задание </a:t>
            </a:r>
            <a:r>
              <a:rPr lang="ru-RU" b="1" dirty="0"/>
              <a:t>№ 1</a:t>
            </a:r>
            <a:r>
              <a:rPr lang="ru-RU" b="1" dirty="0" smtClean="0"/>
              <a:t>:</a:t>
            </a:r>
          </a:p>
          <a:p>
            <a:pPr>
              <a:buNone/>
            </a:pPr>
            <a:endParaRPr lang="ru-RU" dirty="0"/>
          </a:p>
          <a:p>
            <a:pPr lvl="0">
              <a:buNone/>
            </a:pPr>
            <a:r>
              <a:rPr lang="ru-RU" dirty="0" smtClean="0"/>
              <a:t>1. Эллада                           </a:t>
            </a:r>
            <a:endParaRPr lang="ru-RU" dirty="0"/>
          </a:p>
          <a:p>
            <a:pPr lvl="0">
              <a:buNone/>
            </a:pPr>
            <a:r>
              <a:rPr lang="ru-RU" dirty="0" smtClean="0"/>
              <a:t>2. Гомер                             </a:t>
            </a:r>
            <a:endParaRPr lang="ru-RU" dirty="0"/>
          </a:p>
          <a:p>
            <a:pPr lvl="0">
              <a:buNone/>
            </a:pPr>
            <a:r>
              <a:rPr lang="ru-RU" dirty="0" smtClean="0"/>
              <a:t>3. Зевс                                 </a:t>
            </a:r>
            <a:endParaRPr lang="ru-RU" dirty="0"/>
          </a:p>
          <a:p>
            <a:pPr lvl="0">
              <a:buNone/>
            </a:pPr>
            <a:r>
              <a:rPr lang="ru-RU" dirty="0" smtClean="0"/>
              <a:t>4. Алфавит                         </a:t>
            </a:r>
            <a:endParaRPr lang="ru-RU" dirty="0"/>
          </a:p>
          <a:p>
            <a:pPr lvl="0">
              <a:buNone/>
            </a:pPr>
            <a:r>
              <a:rPr lang="ru-RU" dirty="0" smtClean="0"/>
              <a:t>5. Афины                           </a:t>
            </a:r>
            <a:endParaRPr lang="ru-RU" dirty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6. Оливковое дерево</a:t>
            </a:r>
          </a:p>
          <a:p>
            <a:pPr>
              <a:buNone/>
            </a:pPr>
            <a:r>
              <a:rPr lang="ru-RU" dirty="0" smtClean="0"/>
              <a:t>   7. Спарта</a:t>
            </a:r>
          </a:p>
          <a:p>
            <a:pPr>
              <a:buNone/>
            </a:pPr>
            <a:r>
              <a:rPr lang="ru-RU" dirty="0" smtClean="0"/>
              <a:t>   8. Лаконичная</a:t>
            </a:r>
          </a:p>
          <a:p>
            <a:pPr>
              <a:buNone/>
            </a:pPr>
            <a:r>
              <a:rPr lang="ru-RU" dirty="0" smtClean="0"/>
              <a:t>   9. Персы</a:t>
            </a:r>
          </a:p>
          <a:p>
            <a:pPr>
              <a:buNone/>
            </a:pPr>
            <a:r>
              <a:rPr lang="ru-RU" dirty="0" smtClean="0"/>
              <a:t> 10. Море</a:t>
            </a:r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>
            <a:off x="722376" y="6286518"/>
            <a:ext cx="7772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722376" y="4714883"/>
            <a:ext cx="7772400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ЗАДАНИЕ №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00496" y="857232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ЗАДАНИЕ № 2</a:t>
            </a:r>
            <a:endParaRPr lang="ru-RU" sz="24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24000" y="1397000"/>
          <a:ext cx="6096000" cy="4389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1377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ЛЮДИ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ГЕРОИ МИФОВ И ЛЕГЕНД</a:t>
                      </a:r>
                      <a:endParaRPr lang="ru-RU" dirty="0"/>
                    </a:p>
                  </a:txBody>
                  <a:tcPr/>
                </a:tc>
              </a:tr>
              <a:tr h="3251682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ru-RU" dirty="0" smtClean="0"/>
                        <a:t>СОЛОН</a:t>
                      </a:r>
                    </a:p>
                    <a:p>
                      <a:pPr marL="342900" indent="-342900" algn="l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2. </a:t>
                      </a:r>
                      <a:r>
                        <a:rPr lang="ru-RU" dirty="0" err="1" smtClean="0"/>
                        <a:t>ДРАКОНТ</a:t>
                      </a:r>
                      <a:endParaRPr lang="ru-RU" dirty="0" smtClean="0"/>
                    </a:p>
                    <a:p>
                      <a:pPr marL="342900" indent="-342900" algn="l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3. ДАРИЙ</a:t>
                      </a:r>
                    </a:p>
                    <a:p>
                      <a:pPr marL="342900" indent="-342900" algn="l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4. ГЕРОДОТ</a:t>
                      </a:r>
                    </a:p>
                    <a:p>
                      <a:pPr marL="342900" indent="-342900" algn="l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5. АРИСТОФАН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ru-RU" dirty="0" smtClean="0"/>
                        <a:t>АИД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2. АРТЕМИДА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3. ГЕФЕСТ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4. АФРОДИТА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5. АПОЛЛОН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ru-RU" dirty="0" smtClean="0"/>
                        <a:t>ТЕСЕЙ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2. ОДИССЕЙ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3. ГЕРАКЛ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4. СИРЕНА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None/>
                      </a:pPr>
                      <a:r>
                        <a:rPr lang="ru-RU" dirty="0" smtClean="0"/>
                        <a:t>5. ЦИКЛОП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7554" y="928670"/>
            <a:ext cx="3113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ЗАДАНИЕ №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20" y="2214554"/>
            <a:ext cx="2292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776 г. до н.э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5720" y="3500438"/>
            <a:ext cx="2321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594 г. до н.э.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5720" y="4929198"/>
            <a:ext cx="2321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490 г. до н.э.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214554"/>
            <a:ext cx="1439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/>
              <a:t>ФЕАГЕН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857488" y="3429000"/>
            <a:ext cx="1340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СОЛОН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928926" y="4857760"/>
            <a:ext cx="1970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/>
              <a:t>МИЛЬТИАД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357686" y="2214554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Начало Олимпийских игр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628" y="3429000"/>
            <a:ext cx="3280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Реформы в Афинах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072066" y="4786322"/>
            <a:ext cx="3377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Марафонская битва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7620" y="857232"/>
            <a:ext cx="1887055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ЗАДАНИЕ № 4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500174"/>
            <a:ext cx="2682145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1. ЯБЛОКО РАЗДОРА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2000240"/>
            <a:ext cx="2409634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2. НИТЬ АРИАДНЫ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04" y="2428868"/>
            <a:ext cx="284885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3. АХИЛЛЕСОВА ПЯТА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3000372"/>
            <a:ext cx="3142207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4. ДРАКОНОВЫ ЗАКОНЫ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1736" y="3571876"/>
            <a:ext cx="271901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5. ТРОЯНСКИЙ КОНЬ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00364" y="4071942"/>
            <a:ext cx="3716082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6. РАЗРУБИТЬ ГОРДИЕВ УЗЕЛ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8992" y="4572008"/>
            <a:ext cx="414248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7. МЕЖДУ </a:t>
            </a:r>
            <a:r>
              <a:rPr lang="ru-RU" dirty="0" err="1" smtClean="0">
                <a:solidFill>
                  <a:srgbClr val="FF0000"/>
                </a:solidFill>
              </a:rPr>
              <a:t>СЦИЛОЙ</a:t>
            </a:r>
            <a:r>
              <a:rPr lang="ru-RU" dirty="0" smtClean="0">
                <a:solidFill>
                  <a:srgbClr val="FF0000"/>
                </a:solidFill>
              </a:rPr>
              <a:t> И ХАРИБДОЙ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29124" y="5143512"/>
            <a:ext cx="364715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8. СО ЩИТОМ ИЛИ НА ЩИТЕ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173</Words>
  <Application>Microsoft Office PowerPoint</Application>
  <PresentationFormat>Экран (4:3)</PresentationFormat>
  <Paragraphs>55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Специальное оформление</vt:lpstr>
      <vt:lpstr>Аспект</vt:lpstr>
      <vt:lpstr>КЛЮЧ К ИГРЕ «ДРЕВНЯЯ ГРЕЦИЯ»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КЛЮЧ К ИГРЕ «ДРЕВНЯЯ ГРЕЦИЯ»</dc:title>
  <dc:creator>1</dc:creator>
  <cp:lastModifiedBy>1</cp:lastModifiedBy>
  <cp:revision>9</cp:revision>
  <dcterms:created xsi:type="dcterms:W3CDTF">2014-03-11T15:29:42Z</dcterms:created>
  <dcterms:modified xsi:type="dcterms:W3CDTF">2015-12-07T14:47:00Z</dcterms:modified>
</cp:coreProperties>
</file>